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12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FB6A-61CF-4FD0-93D2-DE8E71EECB52}" type="datetimeFigureOut">
              <a:rPr lang="es-CR" smtClean="0"/>
              <a:t>01/06/2015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5011-76D2-4D9B-844A-752B9FA8409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16176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FB6A-61CF-4FD0-93D2-DE8E71EECB52}" type="datetimeFigureOut">
              <a:rPr lang="es-CR" smtClean="0"/>
              <a:t>01/06/2015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5011-76D2-4D9B-844A-752B9FA8409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323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FB6A-61CF-4FD0-93D2-DE8E71EECB52}" type="datetimeFigureOut">
              <a:rPr lang="es-CR" smtClean="0"/>
              <a:t>01/06/2015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5011-76D2-4D9B-844A-752B9FA8409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1251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FB6A-61CF-4FD0-93D2-DE8E71EECB52}" type="datetimeFigureOut">
              <a:rPr lang="es-CR" smtClean="0"/>
              <a:t>01/06/2015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5011-76D2-4D9B-844A-752B9FA8409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8315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FB6A-61CF-4FD0-93D2-DE8E71EECB52}" type="datetimeFigureOut">
              <a:rPr lang="es-CR" smtClean="0"/>
              <a:t>01/06/2015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5011-76D2-4D9B-844A-752B9FA8409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7652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FB6A-61CF-4FD0-93D2-DE8E71EECB52}" type="datetimeFigureOut">
              <a:rPr lang="es-CR" smtClean="0"/>
              <a:t>01/06/2015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5011-76D2-4D9B-844A-752B9FA8409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3894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FB6A-61CF-4FD0-93D2-DE8E71EECB52}" type="datetimeFigureOut">
              <a:rPr lang="es-CR" smtClean="0"/>
              <a:t>01/06/2015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5011-76D2-4D9B-844A-752B9FA8409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9495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FB6A-61CF-4FD0-93D2-DE8E71EECB52}" type="datetimeFigureOut">
              <a:rPr lang="es-CR" smtClean="0"/>
              <a:t>01/06/2015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5011-76D2-4D9B-844A-752B9FA8409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7084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FB6A-61CF-4FD0-93D2-DE8E71EECB52}" type="datetimeFigureOut">
              <a:rPr lang="es-CR" smtClean="0"/>
              <a:t>01/06/2015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5011-76D2-4D9B-844A-752B9FA8409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0351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FB6A-61CF-4FD0-93D2-DE8E71EECB52}" type="datetimeFigureOut">
              <a:rPr lang="es-CR" smtClean="0"/>
              <a:t>01/06/2015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5011-76D2-4D9B-844A-752B9FA8409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944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FB6A-61CF-4FD0-93D2-DE8E71EECB52}" type="datetimeFigureOut">
              <a:rPr lang="es-CR" smtClean="0"/>
              <a:t>01/06/2015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5011-76D2-4D9B-844A-752B9FA8409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2225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6FB6A-61CF-4FD0-93D2-DE8E71EECB52}" type="datetimeFigureOut">
              <a:rPr lang="es-CR" smtClean="0"/>
              <a:t>01/06/2015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45011-76D2-4D9B-844A-752B9FA8409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5497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8254329" cy="4745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268463" y="414061"/>
            <a:ext cx="47965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6000" dirty="0" smtClean="0">
                <a:latin typeface="Castellar" panose="020A0402060406010301" pitchFamily="18" charset="0"/>
              </a:rPr>
              <a:t>ARBOLEDA</a:t>
            </a:r>
            <a:endParaRPr lang="es-CR" sz="6000" dirty="0"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55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Salas</dc:creator>
  <cp:lastModifiedBy>Carolina Guillen</cp:lastModifiedBy>
  <cp:revision>2</cp:revision>
  <dcterms:created xsi:type="dcterms:W3CDTF">2015-04-16T18:04:25Z</dcterms:created>
  <dcterms:modified xsi:type="dcterms:W3CDTF">2015-06-01T15:14:57Z</dcterms:modified>
</cp:coreProperties>
</file>